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1" r:id="rId4"/>
    <p:sldMasterId id="2147483662" r:id="rId5"/>
  </p:sldMasterIdLst>
  <p:notesMasterIdLst>
    <p:notesMasterId r:id="rId6"/>
  </p:notesMasterIdLst>
  <p:sldIdLst>
    <p:sldId id="256" r:id="rId7"/>
    <p:sldId id="257" r:id="rId8"/>
  </p:sldIdLst>
  <p:sldSz cy="10058400" cx="7772400"/>
  <p:notesSz cx="6858000" cy="9144000"/>
  <p:embeddedFontLst>
    <p:embeddedFont>
      <p:font typeface="Google Sans SemiBold"/>
      <p:regular r:id="rId9"/>
      <p:bold r:id="rId10"/>
      <p:italic r:id="rId11"/>
      <p:boldItalic r:id="rId12"/>
    </p:embeddedFont>
    <p:embeddedFont>
      <p:font typeface="Roboto"/>
      <p:regular r:id="rId13"/>
      <p:bold r:id="rId14"/>
      <p:italic r:id="rId15"/>
      <p:boldItalic r:id="rId16"/>
    </p:embeddedFont>
    <p:embeddedFont>
      <p:font typeface="PT Sans Narrow"/>
      <p:regular r:id="rId17"/>
      <p:bold r:id="rId18"/>
    </p:embeddedFont>
    <p:embeddedFont>
      <p:font typeface="Lato"/>
      <p:regular r:id="rId19"/>
      <p:bold r:id="rId20"/>
      <p:italic r:id="rId21"/>
      <p:boldItalic r:id="rId22"/>
    </p:embeddedFont>
    <p:embeddedFont>
      <p:font typeface="Google Sans"/>
      <p:regular r:id="rId23"/>
      <p:bold r:id="rId24"/>
      <p:italic r:id="rId25"/>
      <p:boldItalic r:id="rId26"/>
    </p:embeddedFont>
    <p:embeddedFont>
      <p:font typeface="Work Sans"/>
      <p:regular r:id="rId27"/>
      <p:bold r:id="rId28"/>
      <p:italic r:id="rId29"/>
      <p:boldItalic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bold.fntdata"/><Relationship Id="rId22" Type="http://schemas.openxmlformats.org/officeDocument/2006/relationships/font" Target="fonts/Lato-boldItalic.fntdata"/><Relationship Id="rId21" Type="http://schemas.openxmlformats.org/officeDocument/2006/relationships/font" Target="fonts/Lato-italic.fntdata"/><Relationship Id="rId24" Type="http://schemas.openxmlformats.org/officeDocument/2006/relationships/font" Target="fonts/GoogleSans-bold.fntdata"/><Relationship Id="rId23" Type="http://schemas.openxmlformats.org/officeDocument/2006/relationships/font" Target="fonts/GoogleSans-regular.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regular.fntdata"/><Relationship Id="rId26" Type="http://schemas.openxmlformats.org/officeDocument/2006/relationships/font" Target="fonts/GoogleSans-boldItalic.fntdata"/><Relationship Id="rId25" Type="http://schemas.openxmlformats.org/officeDocument/2006/relationships/font" Target="fonts/GoogleSans-italic.fntdata"/><Relationship Id="rId28" Type="http://schemas.openxmlformats.org/officeDocument/2006/relationships/font" Target="fonts/WorkSans-bold.fntdata"/><Relationship Id="rId27" Type="http://schemas.openxmlformats.org/officeDocument/2006/relationships/font" Target="fonts/WorkSans-regular.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WorkSans-italic.fntdata"/><Relationship Id="rId7" Type="http://schemas.openxmlformats.org/officeDocument/2006/relationships/slide" Target="slides/slide1.xml"/><Relationship Id="rId8" Type="http://schemas.openxmlformats.org/officeDocument/2006/relationships/slide" Target="slides/slide2.xml"/><Relationship Id="rId30" Type="http://schemas.openxmlformats.org/officeDocument/2006/relationships/font" Target="fonts/WorkSans-boldItalic.fntdata"/><Relationship Id="rId11" Type="http://schemas.openxmlformats.org/officeDocument/2006/relationships/font" Target="fonts/GoogleSansSemiBold-italic.fntdata"/><Relationship Id="rId10" Type="http://schemas.openxmlformats.org/officeDocument/2006/relationships/font" Target="fonts/GoogleSansSemiBold-bold.fntdata"/><Relationship Id="rId13" Type="http://schemas.openxmlformats.org/officeDocument/2006/relationships/font" Target="fonts/Roboto-regular.fntdata"/><Relationship Id="rId12" Type="http://schemas.openxmlformats.org/officeDocument/2006/relationships/font" Target="fonts/GoogleSansSemiBold-boldItalic.fntdata"/><Relationship Id="rId15" Type="http://schemas.openxmlformats.org/officeDocument/2006/relationships/font" Target="fonts/Roboto-italic.fntdata"/><Relationship Id="rId14" Type="http://schemas.openxmlformats.org/officeDocument/2006/relationships/font" Target="fonts/Roboto-bold.fntdata"/><Relationship Id="rId17" Type="http://schemas.openxmlformats.org/officeDocument/2006/relationships/font" Target="fonts/PTSansNarrow-regular.fntdata"/><Relationship Id="rId16" Type="http://schemas.openxmlformats.org/officeDocument/2006/relationships/font" Target="fonts/Roboto-boldItalic.fntdata"/><Relationship Id="rId19" Type="http://schemas.openxmlformats.org/officeDocument/2006/relationships/font" Target="fonts/Lato-regular.fntdata"/><Relationship Id="rId18" Type="http://schemas.openxmlformats.org/officeDocument/2006/relationships/font" Target="fonts/PTSansNarrow-bold.fntdata"/></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1e3a6309cc6_3_311: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1e3a6309cc6_3_3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g1e3a6309cc6_3_338: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418" name="Google Shape;418;g1e3a6309cc6_3_3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41" name="Google Shape;41;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48" name="Google Shape;48;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
        <p:nvSpPr>
          <p:cNvPr id="64" name="Google Shape;64;p2"/>
          <p:cNvSpPr txBox="1"/>
          <p:nvPr/>
        </p:nvSpPr>
        <p:spPr>
          <a:xfrm>
            <a:off x="4541175" y="5895125"/>
            <a:ext cx="30744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328" name="Shape 328"/>
        <p:cNvGrpSpPr/>
        <p:nvPr/>
      </p:nvGrpSpPr>
      <p:grpSpPr>
        <a:xfrm>
          <a:off x="0" y="0"/>
          <a:ext cx="0" cy="0"/>
          <a:chOff x="0" y="0"/>
          <a:chExt cx="0" cy="0"/>
        </a:xfrm>
      </p:grpSpPr>
      <p:sp>
        <p:nvSpPr>
          <p:cNvPr id="329" name="Google Shape;329;p12"/>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330" name="Google Shape;330;p12"/>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331" name="Google Shape;331;p12"/>
          <p:cNvGrpSpPr/>
          <p:nvPr/>
        </p:nvGrpSpPr>
        <p:grpSpPr>
          <a:xfrm>
            <a:off x="95351" y="1392509"/>
            <a:ext cx="7581691" cy="5901"/>
            <a:chOff x="1890075" y="5241175"/>
            <a:chExt cx="4240556" cy="257700"/>
          </a:xfrm>
        </p:grpSpPr>
        <p:sp>
          <p:nvSpPr>
            <p:cNvPr id="332" name="Google Shape;332;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3" name="Google Shape;333;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4" name="Google Shape;334;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5" name="Google Shape;335;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36" name="Google Shape;336;p12"/>
          <p:cNvGrpSpPr/>
          <p:nvPr/>
        </p:nvGrpSpPr>
        <p:grpSpPr>
          <a:xfrm>
            <a:off x="95351" y="4542984"/>
            <a:ext cx="7581691" cy="5901"/>
            <a:chOff x="1890075" y="5241175"/>
            <a:chExt cx="4240556" cy="257700"/>
          </a:xfrm>
        </p:grpSpPr>
        <p:sp>
          <p:nvSpPr>
            <p:cNvPr id="337" name="Google Shape;337;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8" name="Google Shape;338;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9" name="Google Shape;339;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0" name="Google Shape;340;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41" name="Google Shape;341;p12"/>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342" name="Google Shape;342;p12"/>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343" name="Google Shape;343;p12"/>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344" name="Google Shape;344;p12"/>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345" name="Google Shape;345;p12"/>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346" name="Google Shape;346;p12"/>
          <p:cNvGrpSpPr/>
          <p:nvPr/>
        </p:nvGrpSpPr>
        <p:grpSpPr>
          <a:xfrm>
            <a:off x="95351" y="8200359"/>
            <a:ext cx="7581691" cy="5901"/>
            <a:chOff x="1890075" y="5241175"/>
            <a:chExt cx="4240556" cy="257700"/>
          </a:xfrm>
        </p:grpSpPr>
        <p:sp>
          <p:nvSpPr>
            <p:cNvPr id="347" name="Google Shape;347;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8" name="Google Shape;348;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9" name="Google Shape;349;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0" name="Google Shape;350;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51" name="Google Shape;351;p12"/>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p:cSld name="CUSTOM_1">
    <p:spTree>
      <p:nvGrpSpPr>
        <p:cNvPr id="352" name="Shape 35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5">
  <p:cSld name="CUSTOM_2">
    <p:spTree>
      <p:nvGrpSpPr>
        <p:cNvPr id="353" name="Shape 353"/>
        <p:cNvGrpSpPr/>
        <p:nvPr/>
      </p:nvGrpSpPr>
      <p:grpSpPr>
        <a:xfrm>
          <a:off x="0" y="0"/>
          <a:ext cx="0" cy="0"/>
          <a:chOff x="0" y="0"/>
          <a:chExt cx="0" cy="0"/>
        </a:xfrm>
      </p:grpSpPr>
      <p:cxnSp>
        <p:nvCxnSpPr>
          <p:cNvPr id="354" name="Google Shape;354;p14"/>
          <p:cNvCxnSpPr/>
          <p:nvPr/>
        </p:nvCxnSpPr>
        <p:spPr>
          <a:xfrm>
            <a:off x="3049395" y="13591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355" name="Google Shape;355;p14"/>
          <p:cNvCxnSpPr>
            <a:stCxn id="356" idx="0"/>
          </p:cNvCxnSpPr>
          <p:nvPr/>
        </p:nvCxnSpPr>
        <p:spPr>
          <a:xfrm flipH="1">
            <a:off x="172020" y="13608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357" name="Google Shape;357;p14"/>
          <p:cNvGrpSpPr/>
          <p:nvPr/>
        </p:nvGrpSpPr>
        <p:grpSpPr>
          <a:xfrm>
            <a:off x="190320" y="1357857"/>
            <a:ext cx="7581691" cy="5901"/>
            <a:chOff x="1890075" y="5241175"/>
            <a:chExt cx="4240556" cy="257700"/>
          </a:xfrm>
        </p:grpSpPr>
        <p:sp>
          <p:nvSpPr>
            <p:cNvPr id="356" name="Google Shape;356;p14"/>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8" name="Google Shape;358;p14"/>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9" name="Google Shape;359;p14"/>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0" name="Google Shape;360;p14"/>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61" name="Google Shape;361;p14"/>
          <p:cNvGrpSpPr/>
          <p:nvPr/>
        </p:nvGrpSpPr>
        <p:grpSpPr>
          <a:xfrm>
            <a:off x="190320" y="1388959"/>
            <a:ext cx="7581691" cy="5901"/>
            <a:chOff x="1890075" y="5241175"/>
            <a:chExt cx="4240556" cy="257700"/>
          </a:xfrm>
        </p:grpSpPr>
        <p:sp>
          <p:nvSpPr>
            <p:cNvPr id="362" name="Google Shape;362;p14"/>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3" name="Google Shape;363;p14"/>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4" name="Google Shape;364;p14"/>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5" name="Google Shape;365;p14"/>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66" name="Google Shape;366;p14"/>
          <p:cNvSpPr txBox="1"/>
          <p:nvPr/>
        </p:nvSpPr>
        <p:spPr>
          <a:xfrm>
            <a:off x="490594"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367" name="Google Shape;367;p14"/>
          <p:cNvGrpSpPr/>
          <p:nvPr/>
        </p:nvGrpSpPr>
        <p:grpSpPr>
          <a:xfrm>
            <a:off x="372224" y="1650425"/>
            <a:ext cx="137818" cy="187200"/>
            <a:chOff x="507100" y="1997600"/>
            <a:chExt cx="158375" cy="187200"/>
          </a:xfrm>
        </p:grpSpPr>
        <p:sp>
          <p:nvSpPr>
            <p:cNvPr id="368" name="Google Shape;368;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0" name="Google Shape;370;p14"/>
          <p:cNvSpPr txBox="1"/>
          <p:nvPr/>
        </p:nvSpPr>
        <p:spPr>
          <a:xfrm>
            <a:off x="3314919"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371" name="Google Shape;371;p14"/>
          <p:cNvGrpSpPr/>
          <p:nvPr/>
        </p:nvGrpSpPr>
        <p:grpSpPr>
          <a:xfrm>
            <a:off x="3196549" y="1650425"/>
            <a:ext cx="137818" cy="187200"/>
            <a:chOff x="507100" y="1997600"/>
            <a:chExt cx="158375" cy="187200"/>
          </a:xfrm>
        </p:grpSpPr>
        <p:sp>
          <p:nvSpPr>
            <p:cNvPr id="372" name="Google Shape;372;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4" name="Google Shape;374;p14"/>
          <p:cNvSpPr txBox="1"/>
          <p:nvPr/>
        </p:nvSpPr>
        <p:spPr>
          <a:xfrm>
            <a:off x="3314919" y="43673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 </a:t>
            </a:r>
            <a:endParaRPr sz="1500">
              <a:latin typeface="Work Sans"/>
              <a:ea typeface="Work Sans"/>
              <a:cs typeface="Work Sans"/>
              <a:sym typeface="Work Sans"/>
            </a:endParaRPr>
          </a:p>
        </p:txBody>
      </p:sp>
      <p:grpSp>
        <p:nvGrpSpPr>
          <p:cNvPr id="375" name="Google Shape;375;p14"/>
          <p:cNvGrpSpPr/>
          <p:nvPr/>
        </p:nvGrpSpPr>
        <p:grpSpPr>
          <a:xfrm>
            <a:off x="3196549" y="4473625"/>
            <a:ext cx="137818" cy="187200"/>
            <a:chOff x="507100" y="1997600"/>
            <a:chExt cx="158375" cy="187200"/>
          </a:xfrm>
        </p:grpSpPr>
        <p:sp>
          <p:nvSpPr>
            <p:cNvPr id="376" name="Google Shape;376;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 name="Google Shape;378;p14"/>
          <p:cNvGrpSpPr/>
          <p:nvPr/>
        </p:nvGrpSpPr>
        <p:grpSpPr>
          <a:xfrm>
            <a:off x="172050" y="5100163"/>
            <a:ext cx="2852450" cy="4958106"/>
            <a:chOff x="404700" y="4541500"/>
            <a:chExt cx="2852450" cy="5007177"/>
          </a:xfrm>
        </p:grpSpPr>
        <p:sp>
          <p:nvSpPr>
            <p:cNvPr id="379" name="Google Shape;379;p14"/>
            <p:cNvSpPr/>
            <p:nvPr/>
          </p:nvSpPr>
          <p:spPr>
            <a:xfrm>
              <a:off x="404700" y="4574122"/>
              <a:ext cx="2758200" cy="49338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4"/>
            <p:cNvSpPr/>
            <p:nvPr/>
          </p:nvSpPr>
          <p:spPr>
            <a:xfrm>
              <a:off x="452450" y="4614877"/>
              <a:ext cx="2804700" cy="49338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4"/>
            <p:cNvSpPr txBox="1"/>
            <p:nvPr/>
          </p:nvSpPr>
          <p:spPr>
            <a:xfrm>
              <a:off x="643125" y="4541500"/>
              <a:ext cx="2595900" cy="41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a:t>
              </a:r>
              <a:endParaRPr sz="1500">
                <a:latin typeface="Work Sans"/>
                <a:ea typeface="Work Sans"/>
                <a:cs typeface="Work Sans"/>
                <a:sym typeface="Work Sans"/>
              </a:endParaRPr>
            </a:p>
          </p:txBody>
        </p:sp>
        <p:sp>
          <p:nvSpPr>
            <p:cNvPr id="382" name="Google Shape;382;p14"/>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4"/>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4" name="Google Shape;384;p14"/>
          <p:cNvSpPr txBox="1"/>
          <p:nvPr/>
        </p:nvSpPr>
        <p:spPr>
          <a:xfrm>
            <a:off x="190350" y="11200"/>
            <a:ext cx="72909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ctr">
              <a:spcBef>
                <a:spcPts val="0"/>
              </a:spcBef>
              <a:spcAft>
                <a:spcPts val="0"/>
              </a:spcAft>
              <a:buNone/>
            </a:pPr>
            <a:r>
              <a:t/>
            </a:r>
            <a:endParaRPr sz="2100">
              <a:solidFill>
                <a:srgbClr val="000000"/>
              </a:solidFill>
              <a:latin typeface="Google Sans SemiBold"/>
              <a:ea typeface="Google Sans SemiBold"/>
              <a:cs typeface="Google Sans SemiBold"/>
              <a:sym typeface="Google Sans SemiBold"/>
            </a:endParaRPr>
          </a:p>
        </p:txBody>
      </p:sp>
      <p:sp>
        <p:nvSpPr>
          <p:cNvPr id="385" name="Google Shape;385;p14"/>
          <p:cNvSpPr txBox="1"/>
          <p:nvPr/>
        </p:nvSpPr>
        <p:spPr>
          <a:xfrm>
            <a:off x="2226300" y="513400"/>
            <a:ext cx="32190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t/>
            </a:r>
            <a:endParaRPr sz="1200">
              <a:solidFill>
                <a:srgbClr val="000000"/>
              </a:solidFill>
              <a:latin typeface="PT Sans Narrow"/>
              <a:ea typeface="PT Sans Narrow"/>
              <a:cs typeface="PT Sans Narrow"/>
              <a:sym typeface="PT Sans Narrow"/>
            </a:endParaRPr>
          </a:p>
        </p:txBody>
      </p:sp>
      <p:sp>
        <p:nvSpPr>
          <p:cNvPr id="386" name="Google Shape;386;p14"/>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6">
  <p:cSld name="CUSTOM_2_2">
    <p:spTree>
      <p:nvGrpSpPr>
        <p:cNvPr id="387" name="Shape 387"/>
        <p:cNvGrpSpPr/>
        <p:nvPr/>
      </p:nvGrpSpPr>
      <p:grpSpPr>
        <a:xfrm>
          <a:off x="0" y="0"/>
          <a:ext cx="0" cy="0"/>
          <a:chOff x="0" y="0"/>
          <a:chExt cx="0" cy="0"/>
        </a:xfrm>
      </p:grpSpPr>
      <p:sp>
        <p:nvSpPr>
          <p:cNvPr id="388" name="Google Shape;388;p1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389" name="Google Shape;389;p1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grpSp>
        <p:nvGrpSpPr>
          <p:cNvPr id="390" name="Google Shape;390;p15"/>
          <p:cNvGrpSpPr/>
          <p:nvPr/>
        </p:nvGrpSpPr>
        <p:grpSpPr>
          <a:xfrm>
            <a:off x="95351" y="1392509"/>
            <a:ext cx="7581691" cy="5901"/>
            <a:chOff x="1890075" y="5241175"/>
            <a:chExt cx="4240556" cy="257700"/>
          </a:xfrm>
        </p:grpSpPr>
        <p:sp>
          <p:nvSpPr>
            <p:cNvPr id="391" name="Google Shape;391;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2" name="Google Shape;392;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3" name="Google Shape;393;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4" name="Google Shape;394;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95" name="Google Shape;395;p15"/>
          <p:cNvGrpSpPr/>
          <p:nvPr/>
        </p:nvGrpSpPr>
        <p:grpSpPr>
          <a:xfrm>
            <a:off x="95351" y="4542984"/>
            <a:ext cx="7581691" cy="5901"/>
            <a:chOff x="1890075" y="5241175"/>
            <a:chExt cx="4240556" cy="257700"/>
          </a:xfrm>
        </p:grpSpPr>
        <p:sp>
          <p:nvSpPr>
            <p:cNvPr id="396" name="Google Shape;396;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7" name="Google Shape;397;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8" name="Google Shape;398;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9" name="Google Shape;399;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400" name="Google Shape;400;p1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401" name="Google Shape;401;p15"/>
          <p:cNvSpPr/>
          <p:nvPr/>
        </p:nvSpPr>
        <p:spPr>
          <a:xfrm>
            <a:off x="432000" y="31534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402" name="Google Shape;402;p15"/>
          <p:cNvSpPr/>
          <p:nvPr/>
        </p:nvSpPr>
        <p:spPr>
          <a:xfrm>
            <a:off x="432000" y="4904796"/>
            <a:ext cx="1598400" cy="2850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Results </a:t>
            </a:r>
            <a:endParaRPr b="1">
              <a:solidFill>
                <a:schemeClr val="dk1"/>
              </a:solidFill>
              <a:latin typeface="Google Sans"/>
              <a:ea typeface="Google Sans"/>
              <a:cs typeface="Google Sans"/>
              <a:sym typeface="Google Sans"/>
            </a:endParaRPr>
          </a:p>
        </p:txBody>
      </p:sp>
      <p:sp>
        <p:nvSpPr>
          <p:cNvPr id="403" name="Google Shape;403;p15"/>
          <p:cNvSpPr/>
          <p:nvPr/>
        </p:nvSpPr>
        <p:spPr>
          <a:xfrm>
            <a:off x="432000" y="8144170"/>
            <a:ext cx="1598400" cy="2691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404" name="Google Shape;404;p15"/>
          <p:cNvGrpSpPr/>
          <p:nvPr/>
        </p:nvGrpSpPr>
        <p:grpSpPr>
          <a:xfrm>
            <a:off x="95351" y="7971759"/>
            <a:ext cx="7581691" cy="5901"/>
            <a:chOff x="1890075" y="5241175"/>
            <a:chExt cx="4240556" cy="257700"/>
          </a:xfrm>
        </p:grpSpPr>
        <p:sp>
          <p:nvSpPr>
            <p:cNvPr id="405" name="Google Shape;405;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6" name="Google Shape;406;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7" name="Google Shape;407;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8" name="Google Shape;408;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409" name="Google Shape;409;p15"/>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65"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67" name="Google Shape;67;p3"/>
          <p:cNvCxnSpPr>
            <a:stCxn id="68" idx="0"/>
          </p:cNvCxnSpPr>
          <p:nvPr/>
        </p:nvCxnSpPr>
        <p:spPr>
          <a:xfrm flipH="1">
            <a:off x="172020" y="9036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69" name="Google Shape;69;p3"/>
          <p:cNvGrpSpPr/>
          <p:nvPr/>
        </p:nvGrpSpPr>
        <p:grpSpPr>
          <a:xfrm>
            <a:off x="190320" y="900657"/>
            <a:ext cx="7581691" cy="5901"/>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79" name="Google Shape;79;p3"/>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80" name="Google Shape;80;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 name="Google Shape;82;p3"/>
          <p:cNvCxnSpPr/>
          <p:nvPr/>
        </p:nvCxnSpPr>
        <p:spPr>
          <a:xfrm flipH="1">
            <a:off x="3028995" y="901911"/>
            <a:ext cx="20400" cy="8834400"/>
          </a:xfrm>
          <a:prstGeom prst="straightConnector1">
            <a:avLst/>
          </a:prstGeom>
          <a:noFill/>
          <a:ln cap="flat" cmpd="sng" w="9525">
            <a:solidFill>
              <a:srgbClr val="CCCCCC"/>
            </a:solidFill>
            <a:prstDash val="solid"/>
            <a:round/>
            <a:headEnd len="med" w="med" type="none"/>
            <a:tailEnd len="med" w="med" type="none"/>
          </a:ln>
        </p:spPr>
      </p:cxnSp>
      <p:cxnSp>
        <p:nvCxnSpPr>
          <p:cNvPr id="83" name="Google Shape;83;p3"/>
          <p:cNvCxnSpPr>
            <a:stCxn id="84" idx="0"/>
          </p:cNvCxnSpPr>
          <p:nvPr/>
        </p:nvCxnSpPr>
        <p:spPr>
          <a:xfrm flipH="1">
            <a:off x="172020" y="9036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p:nvPr/>
          </p:nvSpPr>
          <p:spPr>
            <a:xfrm>
              <a:off x="507100" y="2017025"/>
              <a:ext cx="135900" cy="146700"/>
            </a:xfrm>
            <a:prstGeom prst="chevron">
              <a:avLst>
                <a:gd fmla="val 50000" name="adj"/>
              </a:avLst>
            </a:prstGeom>
            <a:solidFill>
              <a:srgbClr val="0000FF"/>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3"/>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
            <p:cNvSpPr/>
            <p:nvPr/>
          </p:nvSpPr>
          <p:spPr>
            <a:xfrm>
              <a:off x="507100" y="1559825"/>
              <a:ext cx="135900" cy="146700"/>
            </a:xfrm>
            <a:prstGeom prst="chevron">
              <a:avLst>
                <a:gd fmla="val 50000" name="adj"/>
              </a:avLst>
            </a:prstGeom>
            <a:solidFill>
              <a:srgbClr val="FF0000"/>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3"/>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fmla="val 50000" name="adj"/>
              </a:avLst>
            </a:prstGeom>
            <a:solidFill>
              <a:srgbClr val="FF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3"/>
            <p:cNvSpPr/>
            <p:nvPr/>
          </p:nvSpPr>
          <p:spPr>
            <a:xfrm>
              <a:off x="507100" y="2017025"/>
              <a:ext cx="135900" cy="146700"/>
            </a:xfrm>
            <a:prstGeom prst="chevron">
              <a:avLst>
                <a:gd fmla="val 50000" name="adj"/>
              </a:avLst>
            </a:prstGeom>
            <a:solidFill>
              <a:srgbClr val="FFFF00"/>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 name="Google Shape;107;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fmla="val 50000" name="adj"/>
              </a:avLst>
            </a:prstGeom>
            <a:solidFill>
              <a:srgbClr val="38761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
            <p:cNvSpPr/>
            <p:nvPr/>
          </p:nvSpPr>
          <p:spPr>
            <a:xfrm>
              <a:off x="507100" y="2017025"/>
              <a:ext cx="135900" cy="146700"/>
            </a:xfrm>
            <a:prstGeom prst="chevron">
              <a:avLst>
                <a:gd fmla="val 50000" name="adj"/>
              </a:avLst>
            </a:prstGeom>
            <a:solidFill>
              <a:srgbClr val="38761D"/>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 name="Google Shape;112;p3"/>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
        <p:nvSpPr>
          <p:cNvPr id="113" name="Google Shape;113;p3"/>
          <p:cNvSpPr txBox="1"/>
          <p:nvPr/>
        </p:nvSpPr>
        <p:spPr>
          <a:xfrm>
            <a:off x="159875" y="60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117"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121" name="Google Shape;12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122" name="Google Shape;122;p4"/>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cxnSp>
        <p:nvCxnSpPr>
          <p:cNvPr id="123" name="Google Shape;123;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124" name="Google Shape;124;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4"/>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4"/>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 name="Google Shape;145;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
        <p:nvSpPr>
          <p:cNvPr id="157" name="Google Shape;157;p4"/>
          <p:cNvSpPr txBox="1"/>
          <p:nvPr/>
        </p:nvSpPr>
        <p:spPr>
          <a:xfrm>
            <a:off x="4007763" y="86954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58"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
        <p:nvSpPr>
          <p:cNvPr id="184" name="Google Shape;184;p5"/>
          <p:cNvSpPr txBox="1"/>
          <p:nvPr/>
        </p:nvSpPr>
        <p:spPr>
          <a:xfrm>
            <a:off x="4326325" y="74569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85"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90"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96" name="Shape 196"/>
        <p:cNvGrpSpPr/>
        <p:nvPr/>
      </p:nvGrpSpPr>
      <p:grpSpPr>
        <a:xfrm>
          <a:off x="0" y="0"/>
          <a:ext cx="0" cy="0"/>
          <a:chOff x="0" y="0"/>
          <a:chExt cx="0" cy="0"/>
        </a:xfrm>
      </p:grpSpPr>
      <p:grpSp>
        <p:nvGrpSpPr>
          <p:cNvPr id="197" name="Google Shape;197;p9"/>
          <p:cNvGrpSpPr/>
          <p:nvPr/>
        </p:nvGrpSpPr>
        <p:grpSpPr>
          <a:xfrm>
            <a:off x="172055" y="1468890"/>
            <a:ext cx="7434543" cy="62982"/>
            <a:chOff x="1890075" y="5241175"/>
            <a:chExt cx="4240556" cy="257700"/>
          </a:xfrm>
        </p:grpSpPr>
        <p:sp>
          <p:nvSpPr>
            <p:cNvPr id="198" name="Google Shape;198;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9" name="Google Shape;199;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0" name="Google Shape;200;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1" name="Google Shape;201;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02" name="Google Shape;202;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203" name="Google Shape;203;p9"/>
          <p:cNvGrpSpPr/>
          <p:nvPr/>
        </p:nvGrpSpPr>
        <p:grpSpPr>
          <a:xfrm>
            <a:off x="168930" y="2702615"/>
            <a:ext cx="7434543" cy="62982"/>
            <a:chOff x="1890075" y="5241175"/>
            <a:chExt cx="4240556" cy="257700"/>
          </a:xfrm>
        </p:grpSpPr>
        <p:sp>
          <p:nvSpPr>
            <p:cNvPr id="204" name="Google Shape;204;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5" name="Google Shape;205;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6" name="Google Shape;206;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7" name="Google Shape;207;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08" name="Google Shape;208;p9"/>
          <p:cNvCxnSpPr>
            <a:stCxn id="198"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09" name="Google Shape;209;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10" name="Google Shape;210;p9"/>
          <p:cNvGrpSpPr/>
          <p:nvPr/>
        </p:nvGrpSpPr>
        <p:grpSpPr>
          <a:xfrm>
            <a:off x="0" y="3413775"/>
            <a:ext cx="3530025" cy="746350"/>
            <a:chOff x="0" y="3156075"/>
            <a:chExt cx="3530025" cy="746350"/>
          </a:xfrm>
        </p:grpSpPr>
        <p:sp>
          <p:nvSpPr>
            <p:cNvPr id="211" name="Google Shape;211;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2" name="Google Shape;212;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3" name="Google Shape;213;p9"/>
          <p:cNvGrpSpPr/>
          <p:nvPr/>
        </p:nvGrpSpPr>
        <p:grpSpPr>
          <a:xfrm>
            <a:off x="3248850" y="2867100"/>
            <a:ext cx="4936034" cy="746350"/>
            <a:chOff x="0" y="3156075"/>
            <a:chExt cx="3530025" cy="746350"/>
          </a:xfrm>
        </p:grpSpPr>
        <p:sp>
          <p:nvSpPr>
            <p:cNvPr id="214" name="Google Shape;214;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5" name="Google Shape;215;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6" name="Google Shape;216;p9"/>
          <p:cNvGrpSpPr/>
          <p:nvPr/>
        </p:nvGrpSpPr>
        <p:grpSpPr>
          <a:xfrm>
            <a:off x="3248850" y="7166275"/>
            <a:ext cx="4936034" cy="746350"/>
            <a:chOff x="0" y="3156075"/>
            <a:chExt cx="3530025" cy="746350"/>
          </a:xfrm>
        </p:grpSpPr>
        <p:sp>
          <p:nvSpPr>
            <p:cNvPr id="217" name="Google Shape;217;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8" name="Google Shape;218;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19" name="Google Shape;219;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220" name="Google Shape;220;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221" name="Google Shape;221;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222" name="Google Shape;222;p9"/>
          <p:cNvGrpSpPr/>
          <p:nvPr/>
        </p:nvGrpSpPr>
        <p:grpSpPr>
          <a:xfrm>
            <a:off x="172055" y="1468890"/>
            <a:ext cx="7434543" cy="62982"/>
            <a:chOff x="1890075" y="5241175"/>
            <a:chExt cx="4240556" cy="257700"/>
          </a:xfrm>
        </p:grpSpPr>
        <p:sp>
          <p:nvSpPr>
            <p:cNvPr id="223" name="Google Shape;223;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4" name="Google Shape;224;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5" name="Google Shape;225;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6" name="Google Shape;226;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27" name="Google Shape;227;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228" name="Google Shape;228;p9"/>
          <p:cNvGrpSpPr/>
          <p:nvPr/>
        </p:nvGrpSpPr>
        <p:grpSpPr>
          <a:xfrm>
            <a:off x="168930" y="2702615"/>
            <a:ext cx="7434543" cy="62982"/>
            <a:chOff x="1890075" y="5241175"/>
            <a:chExt cx="4240556" cy="257700"/>
          </a:xfrm>
        </p:grpSpPr>
        <p:sp>
          <p:nvSpPr>
            <p:cNvPr id="229" name="Google Shape;229;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0" name="Google Shape;230;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1" name="Google Shape;231;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2" name="Google Shape;232;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233" name="Google Shape;233;p9"/>
          <p:cNvCxnSpPr>
            <a:stCxn id="223"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4" name="Google Shape;234;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35" name="Google Shape;235;p9"/>
          <p:cNvGrpSpPr/>
          <p:nvPr/>
        </p:nvGrpSpPr>
        <p:grpSpPr>
          <a:xfrm>
            <a:off x="0" y="3413775"/>
            <a:ext cx="3530025" cy="746350"/>
            <a:chOff x="0" y="3156075"/>
            <a:chExt cx="3530025" cy="746350"/>
          </a:xfrm>
        </p:grpSpPr>
        <p:sp>
          <p:nvSpPr>
            <p:cNvPr id="236" name="Google Shape;236;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7" name="Google Shape;237;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38" name="Google Shape;238;p9"/>
          <p:cNvGrpSpPr/>
          <p:nvPr/>
        </p:nvGrpSpPr>
        <p:grpSpPr>
          <a:xfrm>
            <a:off x="3248850" y="2867100"/>
            <a:ext cx="4936034" cy="746350"/>
            <a:chOff x="0" y="3156075"/>
            <a:chExt cx="3530025" cy="746350"/>
          </a:xfrm>
        </p:grpSpPr>
        <p:sp>
          <p:nvSpPr>
            <p:cNvPr id="239" name="Google Shape;239;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0" name="Google Shape;240;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41" name="Google Shape;241;p9"/>
          <p:cNvGrpSpPr/>
          <p:nvPr/>
        </p:nvGrpSpPr>
        <p:grpSpPr>
          <a:xfrm>
            <a:off x="3248850" y="7166275"/>
            <a:ext cx="4936034" cy="746350"/>
            <a:chOff x="0" y="3156075"/>
            <a:chExt cx="3530025" cy="746350"/>
          </a:xfrm>
        </p:grpSpPr>
        <p:sp>
          <p:nvSpPr>
            <p:cNvPr id="242" name="Google Shape;242;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3" name="Google Shape;243;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44" name="Google Shape;244;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245" name="Google Shape;245;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246" name="Google Shape;246;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247" name="Google Shape;247;p9"/>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248" name="Shape 248"/>
        <p:cNvGrpSpPr/>
        <p:nvPr/>
      </p:nvGrpSpPr>
      <p:grpSpPr>
        <a:xfrm>
          <a:off x="0" y="0"/>
          <a:ext cx="0" cy="0"/>
          <a:chOff x="0" y="0"/>
          <a:chExt cx="0" cy="0"/>
        </a:xfrm>
      </p:grpSpPr>
      <p:cxnSp>
        <p:nvCxnSpPr>
          <p:cNvPr id="249" name="Google Shape;249;p10"/>
          <p:cNvCxnSpPr>
            <a:stCxn id="250"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251" name="Google Shape;251;p10"/>
          <p:cNvGrpSpPr/>
          <p:nvPr/>
        </p:nvGrpSpPr>
        <p:grpSpPr>
          <a:xfrm>
            <a:off x="190320" y="900657"/>
            <a:ext cx="7581691" cy="5901"/>
            <a:chOff x="1890075" y="5241175"/>
            <a:chExt cx="4240556" cy="257700"/>
          </a:xfrm>
        </p:grpSpPr>
        <p:sp>
          <p:nvSpPr>
            <p:cNvPr id="252" name="Google Shape;252;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3" name="Google Shape;253;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4" name="Google Shape;254;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5" name="Google Shape;255;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56" name="Google Shape;256;p10"/>
          <p:cNvGrpSpPr/>
          <p:nvPr/>
        </p:nvGrpSpPr>
        <p:grpSpPr>
          <a:xfrm>
            <a:off x="190320" y="931759"/>
            <a:ext cx="7581691" cy="5901"/>
            <a:chOff x="1890075" y="5241175"/>
            <a:chExt cx="4240556" cy="257700"/>
          </a:xfrm>
        </p:grpSpPr>
        <p:sp>
          <p:nvSpPr>
            <p:cNvPr id="257" name="Google Shape;257;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8" name="Google Shape;258;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9" name="Google Shape;259;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0" name="Google Shape;260;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61" name="Google Shape;261;p10"/>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62" name="Google Shape;262;p10"/>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263" name="Google Shape;263;p10"/>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64" name="Google Shape;264;p10"/>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5" name="Google Shape;265;p10"/>
          <p:cNvGrpSpPr/>
          <p:nvPr/>
        </p:nvGrpSpPr>
        <p:grpSpPr>
          <a:xfrm>
            <a:off x="190320" y="900657"/>
            <a:ext cx="7581691" cy="5901"/>
            <a:chOff x="1890075" y="5241175"/>
            <a:chExt cx="4240556" cy="257700"/>
          </a:xfrm>
        </p:grpSpPr>
        <p:sp>
          <p:nvSpPr>
            <p:cNvPr id="266" name="Google Shape;266;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7" name="Google Shape;267;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8" name="Google Shape;268;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9" name="Google Shape;269;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70" name="Google Shape;270;p10"/>
          <p:cNvGrpSpPr/>
          <p:nvPr/>
        </p:nvGrpSpPr>
        <p:grpSpPr>
          <a:xfrm>
            <a:off x="190320" y="931759"/>
            <a:ext cx="7581691" cy="5901"/>
            <a:chOff x="1890075" y="5241175"/>
            <a:chExt cx="4240556" cy="257700"/>
          </a:xfrm>
        </p:grpSpPr>
        <p:sp>
          <p:nvSpPr>
            <p:cNvPr id="271" name="Google Shape;271;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50" name="Google Shape;250;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2" name="Google Shape;272;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3" name="Google Shape;273;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74" name="Google Shape;274;p10"/>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75" name="Google Shape;275;p10"/>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276" name="Google Shape;276;p10"/>
          <p:cNvGrpSpPr/>
          <p:nvPr/>
        </p:nvGrpSpPr>
        <p:grpSpPr>
          <a:xfrm>
            <a:off x="172024" y="1040825"/>
            <a:ext cx="137818" cy="187200"/>
            <a:chOff x="507100" y="1997600"/>
            <a:chExt cx="158375" cy="187200"/>
          </a:xfrm>
        </p:grpSpPr>
        <p:sp>
          <p:nvSpPr>
            <p:cNvPr id="277" name="Google Shape;277;p10"/>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0"/>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9" name="Google Shape;279;p10"/>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280" name="Google Shape;280;p10"/>
          <p:cNvGrpSpPr/>
          <p:nvPr/>
        </p:nvGrpSpPr>
        <p:grpSpPr>
          <a:xfrm>
            <a:off x="190349" y="2907725"/>
            <a:ext cx="137818" cy="187200"/>
            <a:chOff x="507100" y="1540400"/>
            <a:chExt cx="158375" cy="187200"/>
          </a:xfrm>
        </p:grpSpPr>
        <p:sp>
          <p:nvSpPr>
            <p:cNvPr id="281" name="Google Shape;281;p10"/>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0"/>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3" name="Google Shape;283;p10"/>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284" name="Google Shape;284;p10"/>
          <p:cNvGrpSpPr/>
          <p:nvPr/>
        </p:nvGrpSpPr>
        <p:grpSpPr>
          <a:xfrm>
            <a:off x="172024" y="5506200"/>
            <a:ext cx="137818" cy="187200"/>
            <a:chOff x="507100" y="1997600"/>
            <a:chExt cx="158375" cy="187200"/>
          </a:xfrm>
        </p:grpSpPr>
        <p:sp>
          <p:nvSpPr>
            <p:cNvPr id="285" name="Google Shape;285;p10"/>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0"/>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7" name="Google Shape;287;p10"/>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88" name="Google Shape;288;p10"/>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289" name="Google Shape;289;p10"/>
          <p:cNvGrpSpPr/>
          <p:nvPr/>
        </p:nvGrpSpPr>
        <p:grpSpPr>
          <a:xfrm>
            <a:off x="172024" y="7607808"/>
            <a:ext cx="137818" cy="187200"/>
            <a:chOff x="507100" y="1997600"/>
            <a:chExt cx="158375" cy="187200"/>
          </a:xfrm>
        </p:grpSpPr>
        <p:sp>
          <p:nvSpPr>
            <p:cNvPr id="290" name="Google Shape;290;p10"/>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0"/>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2" name="Google Shape;292;p10"/>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293" name="Shape 293"/>
        <p:cNvGrpSpPr/>
        <p:nvPr/>
      </p:nvGrpSpPr>
      <p:grpSpPr>
        <a:xfrm>
          <a:off x="0" y="0"/>
          <a:ext cx="0" cy="0"/>
          <a:chOff x="0" y="0"/>
          <a:chExt cx="0" cy="0"/>
        </a:xfrm>
      </p:grpSpPr>
      <p:cxnSp>
        <p:nvCxnSpPr>
          <p:cNvPr id="294" name="Google Shape;294;p11"/>
          <p:cNvCxnSpPr/>
          <p:nvPr/>
        </p:nvCxnSpPr>
        <p:spPr>
          <a:xfrm>
            <a:off x="400175" y="1369975"/>
            <a:ext cx="0" cy="8693100"/>
          </a:xfrm>
          <a:prstGeom prst="straightConnector1">
            <a:avLst/>
          </a:prstGeom>
          <a:noFill/>
          <a:ln cap="flat" cmpd="sng" w="9525">
            <a:solidFill>
              <a:srgbClr val="B7B7B7"/>
            </a:solidFill>
            <a:prstDash val="solid"/>
            <a:round/>
            <a:headEnd len="med" w="med" type="none"/>
            <a:tailEnd len="med" w="med" type="none"/>
          </a:ln>
        </p:spPr>
      </p:cxnSp>
      <p:grpSp>
        <p:nvGrpSpPr>
          <p:cNvPr id="295" name="Google Shape;295;p11"/>
          <p:cNvGrpSpPr/>
          <p:nvPr/>
        </p:nvGrpSpPr>
        <p:grpSpPr>
          <a:xfrm>
            <a:off x="404725" y="1300475"/>
            <a:ext cx="6908400" cy="72025"/>
            <a:chOff x="404725" y="1681475"/>
            <a:chExt cx="6908400" cy="72025"/>
          </a:xfrm>
        </p:grpSpPr>
        <p:cxnSp>
          <p:nvCxnSpPr>
            <p:cNvPr id="296" name="Google Shape;296;p11"/>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297" name="Google Shape;297;p11"/>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298" name="Google Shape;298;p11"/>
          <p:cNvCxnSpPr/>
          <p:nvPr/>
        </p:nvCxnSpPr>
        <p:spPr>
          <a:xfrm>
            <a:off x="7324850" y="1360450"/>
            <a:ext cx="0" cy="8731200"/>
          </a:xfrm>
          <a:prstGeom prst="straightConnector1">
            <a:avLst/>
          </a:prstGeom>
          <a:noFill/>
          <a:ln cap="flat" cmpd="sng" w="9525">
            <a:solidFill>
              <a:srgbClr val="B7B7B7"/>
            </a:solidFill>
            <a:prstDash val="solid"/>
            <a:round/>
            <a:headEnd len="med" w="med" type="none"/>
            <a:tailEnd len="med" w="med" type="none"/>
          </a:ln>
        </p:spPr>
      </p:cxnSp>
      <p:cxnSp>
        <p:nvCxnSpPr>
          <p:cNvPr id="299" name="Google Shape;299;p11"/>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300" name="Google Shape;300;p11"/>
          <p:cNvCxnSpPr/>
          <p:nvPr/>
        </p:nvCxnSpPr>
        <p:spPr>
          <a:xfrm>
            <a:off x="3861475" y="3505200"/>
            <a:ext cx="0" cy="6576900"/>
          </a:xfrm>
          <a:prstGeom prst="straightConnector1">
            <a:avLst/>
          </a:prstGeom>
          <a:noFill/>
          <a:ln cap="flat" cmpd="sng" w="9525">
            <a:solidFill>
              <a:srgbClr val="B7B7B7"/>
            </a:solidFill>
            <a:prstDash val="solid"/>
            <a:round/>
            <a:headEnd len="med" w="med" type="none"/>
            <a:tailEnd len="med" w="med" type="none"/>
          </a:ln>
        </p:spPr>
      </p:cxnSp>
      <p:grpSp>
        <p:nvGrpSpPr>
          <p:cNvPr id="301" name="Google Shape;301;p11"/>
          <p:cNvGrpSpPr/>
          <p:nvPr/>
        </p:nvGrpSpPr>
        <p:grpSpPr>
          <a:xfrm>
            <a:off x="417975" y="1504250"/>
            <a:ext cx="2357775" cy="410125"/>
            <a:chOff x="417975" y="1885250"/>
            <a:chExt cx="2357775" cy="410125"/>
          </a:xfrm>
        </p:grpSpPr>
        <p:sp>
          <p:nvSpPr>
            <p:cNvPr id="302" name="Google Shape;302;p11"/>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1"/>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1"/>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1"/>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 name="Google Shape;306;p11"/>
          <p:cNvGrpSpPr/>
          <p:nvPr/>
        </p:nvGrpSpPr>
        <p:grpSpPr>
          <a:xfrm>
            <a:off x="417975" y="3276600"/>
            <a:ext cx="2357775" cy="410125"/>
            <a:chOff x="265575" y="3352800"/>
            <a:chExt cx="2357775" cy="410125"/>
          </a:xfrm>
        </p:grpSpPr>
        <p:sp>
          <p:nvSpPr>
            <p:cNvPr id="307" name="Google Shape;307;p11"/>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1"/>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1"/>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1"/>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 name="Google Shape;311;p11"/>
          <p:cNvGrpSpPr/>
          <p:nvPr/>
        </p:nvGrpSpPr>
        <p:grpSpPr>
          <a:xfrm>
            <a:off x="3872044" y="3276600"/>
            <a:ext cx="2747987" cy="410125"/>
            <a:chOff x="3567313" y="3200400"/>
            <a:chExt cx="2357775" cy="410125"/>
          </a:xfrm>
        </p:grpSpPr>
        <p:sp>
          <p:nvSpPr>
            <p:cNvPr id="312" name="Google Shape;312;p11"/>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1"/>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1"/>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1"/>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 name="Google Shape;316;p11"/>
          <p:cNvGrpSpPr/>
          <p:nvPr/>
        </p:nvGrpSpPr>
        <p:grpSpPr>
          <a:xfrm>
            <a:off x="417963" y="6597750"/>
            <a:ext cx="2357775" cy="410125"/>
            <a:chOff x="-39237" y="6140550"/>
            <a:chExt cx="2357775" cy="410125"/>
          </a:xfrm>
        </p:grpSpPr>
        <p:sp>
          <p:nvSpPr>
            <p:cNvPr id="317" name="Google Shape;317;p11"/>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1"/>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1"/>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1"/>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 name="Google Shape;321;p11"/>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322" name="Google Shape;322;p11"/>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323" name="Google Shape;323;p11"/>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324" name="Google Shape;324;p11"/>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325" name="Google Shape;325;p11"/>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6" name="Google Shape;326;p11"/>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327" name="Google Shape;327;p11"/>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3.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slideLayout" Target="../slideLayouts/slideLayout8.xml"/><Relationship Id="rId3" Type="http://schemas.openxmlformats.org/officeDocument/2006/relationships/slideLayout" Target="../slideLayouts/slideLayout9.xml"/><Relationship Id="rId4" Type="http://schemas.openxmlformats.org/officeDocument/2006/relationships/slideLayout" Target="../slideLayouts/slideLayout10.xml"/><Relationship Id="rId5" Type="http://schemas.openxmlformats.org/officeDocument/2006/relationships/slideLayout" Target="../slideLayouts/slideLayout11.xml"/><Relationship Id="rId6" Type="http://schemas.openxmlformats.org/officeDocument/2006/relationships/slideLayout" Target="../slideLayouts/slideLayout12.xml"/><Relationship Id="rId7" Type="http://schemas.openxmlformats.org/officeDocument/2006/relationships/slideLayout" Target="../slideLayouts/slideLayout13.xml"/><Relationship Id="rId8"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rtl="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rtl="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rtl="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rtl="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rtl="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rtl="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rtl="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rtl="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91" name="Shape 191"/>
        <p:cNvGrpSpPr/>
        <p:nvPr/>
      </p:nvGrpSpPr>
      <p:grpSpPr>
        <a:xfrm>
          <a:off x="0" y="0"/>
          <a:ext cx="0" cy="0"/>
          <a:chOff x="0" y="0"/>
          <a:chExt cx="0" cy="0"/>
        </a:xfrm>
      </p:grpSpPr>
      <p:sp>
        <p:nvSpPr>
          <p:cNvPr id="192" name="Google Shape;192;p8"/>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193" name="Google Shape;193;p8"/>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rtl="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rtl="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rtl="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rtl="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rtl="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rtl="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rtl="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rtl="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194" name="Google Shape;194;p8"/>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54" r:id="rId1"/>
    <p:sldLayoutId id="2147483655" r:id="rId2"/>
    <p:sldLayoutId id="2147483656" r:id="rId3"/>
    <p:sldLayoutId id="2147483657" r:id="rId4"/>
    <p:sldLayoutId id="2147483658" r:id="rId5"/>
    <p:sldLayoutId id="2147483659" r:id="rId6"/>
    <p:sldLayoutId id="2147483660"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p16"/>
          <p:cNvSpPr txBox="1"/>
          <p:nvPr/>
        </p:nvSpPr>
        <p:spPr>
          <a:xfrm>
            <a:off x="296750" y="3285900"/>
            <a:ext cx="7077000" cy="1743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400">
                <a:latin typeface="Google Sans"/>
                <a:ea typeface="Google Sans"/>
                <a:cs typeface="Google Sans"/>
                <a:sym typeface="Google Sans"/>
              </a:rPr>
              <a:t>Machine Learning Model Executive Summary</a:t>
            </a:r>
            <a:endParaRPr b="1" sz="3400">
              <a:latin typeface="Google Sans"/>
              <a:ea typeface="Google Sans"/>
              <a:cs typeface="Google Sans"/>
              <a:sym typeface="Google Sans"/>
            </a:endParaRPr>
          </a:p>
          <a:p>
            <a:pPr indent="0" lvl="0" marL="0" rtl="0" algn="ctr">
              <a:spcBef>
                <a:spcPts val="0"/>
              </a:spcBef>
              <a:spcAft>
                <a:spcPts val="0"/>
              </a:spcAft>
              <a:buNone/>
            </a:pPr>
            <a:r>
              <a:t/>
            </a:r>
            <a:endParaRPr b="1" sz="3400">
              <a:latin typeface="Google Sans"/>
              <a:ea typeface="Google Sans"/>
              <a:cs typeface="Google Sans"/>
              <a:sym typeface="Google Sans"/>
            </a:endParaRPr>
          </a:p>
        </p:txBody>
      </p:sp>
      <p:sp>
        <p:nvSpPr>
          <p:cNvPr id="415" name="Google Shape;415;p16"/>
          <p:cNvSpPr txBox="1"/>
          <p:nvPr/>
        </p:nvSpPr>
        <p:spPr>
          <a:xfrm>
            <a:off x="296750" y="4542575"/>
            <a:ext cx="7077000" cy="838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100">
                <a:latin typeface="Google Sans"/>
                <a:ea typeface="Google Sans"/>
                <a:cs typeface="Google Sans"/>
                <a:sym typeface="Google Sans"/>
              </a:rPr>
              <a:t>Executive summary report for the New York City Taxi and Limousine Commission</a:t>
            </a:r>
            <a:r>
              <a:rPr lang="en" sz="2100">
                <a:latin typeface="Google Sans"/>
                <a:ea typeface="Google Sans"/>
                <a:cs typeface="Google Sans"/>
                <a:sym typeface="Google Sans"/>
              </a:rPr>
              <a:t> </a:t>
            </a:r>
            <a:endParaRPr sz="2100">
              <a:latin typeface="Google Sans"/>
              <a:ea typeface="Google Sans"/>
              <a:cs typeface="Google Sans"/>
              <a:sym typeface="Google Sa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9" name="Shape 419"/>
        <p:cNvGrpSpPr/>
        <p:nvPr/>
      </p:nvGrpSpPr>
      <p:grpSpPr>
        <a:xfrm>
          <a:off x="0" y="0"/>
          <a:ext cx="0" cy="0"/>
          <a:chOff x="0" y="0"/>
          <a:chExt cx="0" cy="0"/>
        </a:xfrm>
      </p:grpSpPr>
      <p:sp>
        <p:nvSpPr>
          <p:cNvPr id="420" name="Google Shape;420;p17"/>
          <p:cNvSpPr txBox="1"/>
          <p:nvPr/>
        </p:nvSpPr>
        <p:spPr>
          <a:xfrm>
            <a:off x="4278750" y="6109300"/>
            <a:ext cx="30069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 </a:t>
            </a:r>
            <a:r>
              <a:rPr i="1" lang="en" sz="1100">
                <a:solidFill>
                  <a:schemeClr val="dk1"/>
                </a:solidFill>
                <a:latin typeface="Lato"/>
                <a:ea typeface="Lato"/>
                <a:cs typeface="Lato"/>
                <a:sym typeface="Lato"/>
              </a:rPr>
              <a:t>F1 scores for random forest and XGboost models</a:t>
            </a:r>
            <a:endParaRPr i="1" sz="1100">
              <a:solidFill>
                <a:srgbClr val="000000"/>
              </a:solidFill>
              <a:latin typeface="Lato"/>
              <a:ea typeface="Lato"/>
              <a:cs typeface="Lato"/>
              <a:sym typeface="Lato"/>
            </a:endParaRPr>
          </a:p>
        </p:txBody>
      </p:sp>
      <p:pic>
        <p:nvPicPr>
          <p:cNvPr id="421" name="Google Shape;421;p17"/>
          <p:cNvPicPr preferRelativeResize="0"/>
          <p:nvPr>
            <p:ph idx="2" type="pic"/>
          </p:nvPr>
        </p:nvPicPr>
        <p:blipFill rotWithShape="1">
          <a:blip r:embed="rId3">
            <a:alphaModFix/>
          </a:blip>
          <a:srcRect b="0" l="7150" r="-1856" t="0"/>
          <a:stretch/>
        </p:blipFill>
        <p:spPr>
          <a:xfrm>
            <a:off x="3967050" y="4961200"/>
            <a:ext cx="3668550" cy="1148100"/>
          </a:xfrm>
          <a:prstGeom prst="rect">
            <a:avLst/>
          </a:prstGeom>
        </p:spPr>
      </p:pic>
      <p:grpSp>
        <p:nvGrpSpPr>
          <p:cNvPr id="422" name="Google Shape;422;p17"/>
          <p:cNvGrpSpPr/>
          <p:nvPr/>
        </p:nvGrpSpPr>
        <p:grpSpPr>
          <a:xfrm>
            <a:off x="188704" y="665125"/>
            <a:ext cx="7446983" cy="771300"/>
            <a:chOff x="188700" y="665125"/>
            <a:chExt cx="6092100" cy="771300"/>
          </a:xfrm>
        </p:grpSpPr>
        <p:sp>
          <p:nvSpPr>
            <p:cNvPr id="423" name="Google Shape;423;p17"/>
            <p:cNvSpPr txBox="1"/>
            <p:nvPr/>
          </p:nvSpPr>
          <p:spPr>
            <a:xfrm>
              <a:off x="188700" y="665125"/>
              <a:ext cx="51900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lang="en" sz="1900">
                  <a:latin typeface="Google Sans SemiBold"/>
                  <a:ea typeface="Google Sans SemiBold"/>
                  <a:cs typeface="Google Sans SemiBold"/>
                  <a:sym typeface="Google Sans SemiBold"/>
                </a:rPr>
                <a:t>Machine Learning Model</a:t>
              </a:r>
              <a:endParaRPr sz="1900">
                <a:solidFill>
                  <a:srgbClr val="000000"/>
                </a:solidFill>
                <a:latin typeface="Google Sans SemiBold"/>
                <a:ea typeface="Google Sans SemiBold"/>
                <a:cs typeface="Google Sans SemiBold"/>
                <a:sym typeface="Google Sans SemiBold"/>
              </a:endParaRPr>
            </a:p>
          </p:txBody>
        </p:sp>
        <p:sp>
          <p:nvSpPr>
            <p:cNvPr id="424" name="Google Shape;424;p17"/>
            <p:cNvSpPr txBox="1"/>
            <p:nvPr/>
          </p:nvSpPr>
          <p:spPr>
            <a:xfrm>
              <a:off x="188700" y="1036225"/>
              <a:ext cx="6092100" cy="400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PT Sans Narrow"/>
                  <a:ea typeface="PT Sans Narrow"/>
                  <a:cs typeface="PT Sans Narrow"/>
                  <a:sym typeface="PT Sans Narrow"/>
                </a:rPr>
                <a:t> Prepared by Automatidata</a:t>
              </a:r>
              <a:endParaRPr sz="1200">
                <a:solidFill>
                  <a:schemeClr val="dk1"/>
                </a:solidFill>
                <a:latin typeface="PT Sans Narrow"/>
                <a:ea typeface="PT Sans Narrow"/>
                <a:cs typeface="PT Sans Narrow"/>
                <a:sym typeface="PT Sans Narrow"/>
              </a:endParaRPr>
            </a:p>
            <a:p>
              <a:pPr indent="0" lvl="0" marL="0" rtl="0" algn="l">
                <a:spcBef>
                  <a:spcPts val="0"/>
                </a:spcBef>
                <a:spcAft>
                  <a:spcPts val="1200"/>
                </a:spcAft>
                <a:buNone/>
              </a:pPr>
              <a:r>
                <a:t/>
              </a:r>
              <a:endParaRPr>
                <a:latin typeface="Roboto"/>
                <a:ea typeface="Roboto"/>
                <a:cs typeface="Roboto"/>
                <a:sym typeface="Roboto"/>
              </a:endParaRPr>
            </a:p>
          </p:txBody>
        </p:sp>
      </p:grpSp>
      <p:sp>
        <p:nvSpPr>
          <p:cNvPr id="425" name="Google Shape;425;p17"/>
          <p:cNvSpPr txBox="1"/>
          <p:nvPr/>
        </p:nvSpPr>
        <p:spPr>
          <a:xfrm>
            <a:off x="2180750" y="1457825"/>
            <a:ext cx="5454900" cy="70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chemeClr val="accent2"/>
                </a:solidFill>
                <a:latin typeface="Roboto"/>
                <a:ea typeface="Roboto"/>
                <a:cs typeface="Roboto"/>
                <a:sym typeface="Roboto"/>
              </a:rPr>
              <a:t>New York City Taxi &amp; Limousine Commission has contracted the Automatidata data team to build a machine learning model to predict whether a NYC TLC taxi cab rider will be a generous tipper. </a:t>
            </a:r>
            <a:endParaRPr>
              <a:latin typeface="Google Sans"/>
              <a:ea typeface="Google Sans"/>
              <a:cs typeface="Google Sans"/>
              <a:sym typeface="Google Sans"/>
            </a:endParaRPr>
          </a:p>
        </p:txBody>
      </p:sp>
      <p:sp>
        <p:nvSpPr>
          <p:cNvPr id="426" name="Google Shape;426;p17"/>
          <p:cNvSpPr txBox="1"/>
          <p:nvPr/>
        </p:nvSpPr>
        <p:spPr>
          <a:xfrm>
            <a:off x="2180750" y="2277850"/>
            <a:ext cx="5293200" cy="877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chemeClr val="accent2"/>
                </a:solidFill>
                <a:latin typeface="Roboto"/>
                <a:ea typeface="Roboto"/>
                <a:cs typeface="Roboto"/>
                <a:sym typeface="Roboto"/>
              </a:rPr>
              <a:t>After rejecting the initial modeling objective (predicting non-tippers) out of ethical concern, it was decided to predict “generous” tippers—those who tip ≥ 20%. This decision was made to balance the sometimes competing interests of taxi drivers and potential passengers.</a:t>
            </a:r>
            <a:endParaRPr/>
          </a:p>
        </p:txBody>
      </p:sp>
      <p:sp>
        <p:nvSpPr>
          <p:cNvPr id="427" name="Google Shape;427;p17"/>
          <p:cNvSpPr txBox="1"/>
          <p:nvPr/>
        </p:nvSpPr>
        <p:spPr>
          <a:xfrm>
            <a:off x="2227550" y="3270975"/>
            <a:ext cx="5199600" cy="1223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chemeClr val="accent2"/>
                </a:solidFill>
                <a:latin typeface="Roboto"/>
                <a:ea typeface="Roboto"/>
                <a:cs typeface="Roboto"/>
                <a:sym typeface="Roboto"/>
              </a:rPr>
              <a:t>The data team used two different modeling architectures and compared their results. Unfortunately, neither approach delivered strong predictions. As a result, the team would recommend using this model as a tool to derive deeper business insight, or at best a very rough guide to taxi drivers. The next steps section offers suggestions for additional analysis that could improve the usability of the results.</a:t>
            </a:r>
            <a:endParaRPr/>
          </a:p>
        </p:txBody>
      </p:sp>
      <p:sp>
        <p:nvSpPr>
          <p:cNvPr id="428" name="Google Shape;428;p17"/>
          <p:cNvSpPr txBox="1"/>
          <p:nvPr/>
        </p:nvSpPr>
        <p:spPr>
          <a:xfrm>
            <a:off x="304800" y="4943050"/>
            <a:ext cx="3000000" cy="2532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chemeClr val="accent2"/>
                </a:solidFill>
              </a:rPr>
              <a:t>Behind the data</a:t>
            </a:r>
            <a:endParaRPr b="1" sz="1200">
              <a:solidFill>
                <a:schemeClr val="dk1"/>
              </a:solidFill>
            </a:endParaRPr>
          </a:p>
          <a:p>
            <a:pPr indent="-298450" lvl="0" marL="457200" rtl="0" algn="l">
              <a:spcBef>
                <a:spcPts val="1000"/>
              </a:spcBef>
              <a:spcAft>
                <a:spcPts val="0"/>
              </a:spcAft>
              <a:buClr>
                <a:schemeClr val="accent2"/>
              </a:buClr>
              <a:buSzPts val="1100"/>
              <a:buFont typeface="Roboto"/>
              <a:buChar char="●"/>
            </a:pPr>
            <a:r>
              <a:rPr lang="en" sz="1100">
                <a:solidFill>
                  <a:schemeClr val="accent2"/>
                </a:solidFill>
                <a:latin typeface="Roboto"/>
                <a:ea typeface="Roboto"/>
                <a:cs typeface="Roboto"/>
                <a:sym typeface="Roboto"/>
              </a:rPr>
              <a:t>The data team’s assumption was that a trip’s itinerary, predicted fare amount, and time of day may have a strong enough relationship with tip amount that we could accurately predict generous tipping.</a:t>
            </a:r>
            <a:endParaRPr sz="1100">
              <a:solidFill>
                <a:schemeClr val="accent2"/>
              </a:solidFill>
              <a:latin typeface="Roboto"/>
              <a:ea typeface="Roboto"/>
              <a:cs typeface="Roboto"/>
              <a:sym typeface="Roboto"/>
            </a:endParaRPr>
          </a:p>
          <a:p>
            <a:pPr indent="-298450" lvl="0" marL="457200" rtl="0" algn="l">
              <a:spcBef>
                <a:spcPts val="1000"/>
              </a:spcBef>
              <a:spcAft>
                <a:spcPts val="0"/>
              </a:spcAft>
              <a:buClr>
                <a:schemeClr val="accent2"/>
              </a:buClr>
              <a:buSzPts val="1100"/>
              <a:buFont typeface="Roboto"/>
              <a:buChar char="●"/>
            </a:pPr>
            <a:r>
              <a:rPr lang="en" sz="1100">
                <a:solidFill>
                  <a:schemeClr val="accent2"/>
                </a:solidFill>
                <a:latin typeface="Roboto"/>
                <a:ea typeface="Roboto"/>
                <a:cs typeface="Roboto"/>
                <a:sym typeface="Roboto"/>
              </a:rPr>
              <a:t>After the data team built the identified models and performed the testing, it became clear that there was not as strong a correlation as anticipated, with an F</a:t>
            </a:r>
            <a:r>
              <a:rPr baseline="-25000" lang="en" sz="1100">
                <a:solidFill>
                  <a:schemeClr val="accent2"/>
                </a:solidFill>
                <a:latin typeface="Roboto"/>
                <a:ea typeface="Roboto"/>
                <a:cs typeface="Roboto"/>
                <a:sym typeface="Roboto"/>
              </a:rPr>
              <a:t>1</a:t>
            </a:r>
            <a:r>
              <a:rPr lang="en" sz="1100">
                <a:solidFill>
                  <a:schemeClr val="accent2"/>
                </a:solidFill>
                <a:latin typeface="Roboto"/>
                <a:ea typeface="Roboto"/>
                <a:cs typeface="Roboto"/>
                <a:sym typeface="Roboto"/>
              </a:rPr>
              <a:t> score of just 0.350.</a:t>
            </a:r>
            <a:endParaRPr/>
          </a:p>
        </p:txBody>
      </p:sp>
      <p:sp>
        <p:nvSpPr>
          <p:cNvPr id="429" name="Google Shape;429;p17"/>
          <p:cNvSpPr txBox="1"/>
          <p:nvPr/>
        </p:nvSpPr>
        <p:spPr>
          <a:xfrm>
            <a:off x="397500" y="8621400"/>
            <a:ext cx="7374900" cy="896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000"/>
              </a:spcAft>
              <a:buNone/>
            </a:pPr>
            <a:r>
              <a:rPr lang="en" sz="1100">
                <a:solidFill>
                  <a:schemeClr val="accent2"/>
                </a:solidFill>
                <a:latin typeface="Roboto"/>
                <a:ea typeface="Roboto"/>
                <a:cs typeface="Roboto"/>
                <a:sym typeface="Roboto"/>
              </a:rPr>
              <a:t>As a next step, the Automatidata data team can consult the New York City Taxi and Limousine commission to share the model results and recommend that the model could be used as an indicator of tip amount with a very high degree of uncertainty. However, additional data is needed to realize significant improvement to the model.</a:t>
            </a:r>
            <a:endParaRPr/>
          </a:p>
        </p:txBody>
      </p:sp>
      <p:sp>
        <p:nvSpPr>
          <p:cNvPr id="430" name="Google Shape;430;p17"/>
          <p:cNvSpPr txBox="1"/>
          <p:nvPr/>
        </p:nvSpPr>
        <p:spPr>
          <a:xfrm>
            <a:off x="304800" y="7323175"/>
            <a:ext cx="7330800" cy="848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chemeClr val="accent2"/>
                </a:solidFill>
              </a:rPr>
              <a:t>Results Summary</a:t>
            </a:r>
            <a:endParaRPr b="1" sz="1200">
              <a:solidFill>
                <a:schemeClr val="accent2"/>
              </a:solidFill>
            </a:endParaRPr>
          </a:p>
          <a:p>
            <a:pPr indent="0" lvl="0" marL="0" rtl="0" algn="l">
              <a:spcBef>
                <a:spcPts val="1000"/>
              </a:spcBef>
              <a:spcAft>
                <a:spcPts val="0"/>
              </a:spcAft>
              <a:buNone/>
            </a:pPr>
            <a:r>
              <a:rPr lang="en" sz="1100">
                <a:solidFill>
                  <a:schemeClr val="accent2"/>
                </a:solidFill>
                <a:latin typeface="Roboto"/>
                <a:ea typeface="Roboto"/>
                <a:cs typeface="Roboto"/>
                <a:sym typeface="Roboto"/>
              </a:rPr>
              <a:t>The resulting algorithm is usable to predict riders who might be generous tippers, but has serious limitations to its usability in informing business decisions. Refer to the “next steps” section for suggestions.</a:t>
            </a:r>
            <a:endParaRPr/>
          </a:p>
        </p:txBody>
      </p:sp>
      <p:sp>
        <p:nvSpPr>
          <p:cNvPr id="431" name="Google Shape;431;p17"/>
          <p:cNvSpPr txBox="1"/>
          <p:nvPr/>
        </p:nvSpPr>
        <p:spPr>
          <a:xfrm>
            <a:off x="3899675" y="6510950"/>
            <a:ext cx="3574200" cy="119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rgbClr val="212121"/>
                </a:solidFill>
              </a:rPr>
              <a:t>Future model suggestions</a:t>
            </a:r>
            <a:endParaRPr b="1" sz="1200">
              <a:solidFill>
                <a:srgbClr val="212121"/>
              </a:solidFill>
            </a:endParaRPr>
          </a:p>
          <a:p>
            <a:pPr indent="-298450" lvl="0" marL="457200" rtl="0" algn="l">
              <a:spcBef>
                <a:spcPts val="1000"/>
              </a:spcBef>
              <a:spcAft>
                <a:spcPts val="0"/>
              </a:spcAft>
              <a:buClr>
                <a:srgbClr val="212121"/>
              </a:buClr>
              <a:buSzPts val="1100"/>
              <a:buFont typeface="Roboto"/>
              <a:buChar char="●"/>
            </a:pPr>
            <a:r>
              <a:rPr lang="en" sz="1100">
                <a:solidFill>
                  <a:srgbClr val="212121"/>
                </a:solidFill>
                <a:latin typeface="Roboto"/>
                <a:ea typeface="Roboto"/>
                <a:cs typeface="Roboto"/>
                <a:sym typeface="Roboto"/>
              </a:rPr>
              <a:t>Collect/add more granular driver and user-level data, including past tipping behavior.</a:t>
            </a:r>
            <a:endParaRPr sz="1100">
              <a:solidFill>
                <a:srgbClr val="212121"/>
              </a:solidFill>
              <a:latin typeface="Roboto"/>
              <a:ea typeface="Roboto"/>
              <a:cs typeface="Roboto"/>
              <a:sym typeface="Roboto"/>
            </a:endParaRPr>
          </a:p>
          <a:p>
            <a:pPr indent="-295275" lvl="0" marL="457200" rtl="0" algn="l">
              <a:spcBef>
                <a:spcPts val="0"/>
              </a:spcBef>
              <a:spcAft>
                <a:spcPts val="0"/>
              </a:spcAft>
              <a:buClr>
                <a:srgbClr val="000000"/>
              </a:buClr>
              <a:buSzPts val="1050"/>
              <a:buFont typeface="Roboto"/>
              <a:buChar char="●"/>
            </a:pPr>
            <a:r>
              <a:rPr lang="en" sz="1100">
                <a:solidFill>
                  <a:srgbClr val="212121"/>
                </a:solidFill>
                <a:latin typeface="Roboto"/>
                <a:ea typeface="Roboto"/>
                <a:cs typeface="Roboto"/>
                <a:sym typeface="Roboto"/>
              </a:rPr>
              <a:t>Cluster with K-means and analyze the clusters to derive insights from the data</a:t>
            </a:r>
            <a:endParaRPr sz="1100">
              <a:solidFill>
                <a:srgbClr val="212121"/>
              </a:solidFill>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